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73152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98" d="100"/>
          <a:sy n="98" d="100"/>
        </p:scale>
        <p:origin x="14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197187"/>
            <a:ext cx="6217920" cy="254677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42174"/>
            <a:ext cx="5486400" cy="1766146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0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4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389467"/>
            <a:ext cx="157734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89467"/>
            <a:ext cx="464058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7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7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823722"/>
            <a:ext cx="6309360" cy="304291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4895429"/>
            <a:ext cx="6309360" cy="16001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0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947333"/>
            <a:ext cx="310896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947333"/>
            <a:ext cx="310896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89468"/>
            <a:ext cx="630936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793241"/>
            <a:ext cx="3094672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672080"/>
            <a:ext cx="3094672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793241"/>
            <a:ext cx="3109913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672080"/>
            <a:ext cx="3109913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7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4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053255"/>
            <a:ext cx="3703320" cy="519853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3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053255"/>
            <a:ext cx="3703320" cy="519853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89468"/>
            <a:ext cx="630936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947333"/>
            <a:ext cx="630936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0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resentation1">
            <a:extLst>
              <a:ext uri="{FF2B5EF4-FFF2-40B4-BE49-F238E27FC236}">
                <a16:creationId xmlns:a16="http://schemas.microsoft.com/office/drawing/2014/main" id="{F81AAA91-2822-4032-A80D-C530DC61D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Presentation12">
            <a:extLst>
              <a:ext uri="{FF2B5EF4-FFF2-40B4-BE49-F238E27FC236}">
                <a16:creationId xmlns:a16="http://schemas.microsoft.com/office/drawing/2014/main" id="{9F89EE86-82D2-4B06-A82A-6541D3C4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Presentation15">
            <a:extLst>
              <a:ext uri="{FF2B5EF4-FFF2-40B4-BE49-F238E27FC236}">
                <a16:creationId xmlns:a16="http://schemas.microsoft.com/office/drawing/2014/main" id="{2F4F28DE-8125-49AF-B162-258237A8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Presentation13">
            <a:extLst>
              <a:ext uri="{FF2B5EF4-FFF2-40B4-BE49-F238E27FC236}">
                <a16:creationId xmlns:a16="http://schemas.microsoft.com/office/drawing/2014/main" id="{C7C529C9-2B0B-40C5-B7DD-9979B2953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Presentation16">
            <a:extLst>
              <a:ext uri="{FF2B5EF4-FFF2-40B4-BE49-F238E27FC236}">
                <a16:creationId xmlns:a16="http://schemas.microsoft.com/office/drawing/2014/main" id="{4615EE62-75BA-4100-9139-A512ED810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Presentation17">
            <a:extLst>
              <a:ext uri="{FF2B5EF4-FFF2-40B4-BE49-F238E27FC236}">
                <a16:creationId xmlns:a16="http://schemas.microsoft.com/office/drawing/2014/main" id="{2EC3B8AF-4BB2-4F01-8F98-EFABC5842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Presentation18">
            <a:extLst>
              <a:ext uri="{FF2B5EF4-FFF2-40B4-BE49-F238E27FC236}">
                <a16:creationId xmlns:a16="http://schemas.microsoft.com/office/drawing/2014/main" id="{E4718094-56ED-4F2E-BBF5-61C7E4559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Presentation20">
            <a:extLst>
              <a:ext uri="{FF2B5EF4-FFF2-40B4-BE49-F238E27FC236}">
                <a16:creationId xmlns:a16="http://schemas.microsoft.com/office/drawing/2014/main" id="{FEFFA285-CFBA-4987-84F9-F615BDA0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Presentation19">
            <a:extLst>
              <a:ext uri="{FF2B5EF4-FFF2-40B4-BE49-F238E27FC236}">
                <a16:creationId xmlns:a16="http://schemas.microsoft.com/office/drawing/2014/main" id="{8D20C76C-62E2-4EE8-9182-76A618628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Presentation2">
            <a:extLst>
              <a:ext uri="{FF2B5EF4-FFF2-40B4-BE49-F238E27FC236}">
                <a16:creationId xmlns:a16="http://schemas.microsoft.com/office/drawing/2014/main" id="{9F772D61-7482-44CB-B664-6F2D6B98D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Presentation3">
            <a:extLst>
              <a:ext uri="{FF2B5EF4-FFF2-40B4-BE49-F238E27FC236}">
                <a16:creationId xmlns:a16="http://schemas.microsoft.com/office/drawing/2014/main" id="{5AF1B7E5-9DBC-4616-B60A-CB9222FE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Presentation4">
            <a:extLst>
              <a:ext uri="{FF2B5EF4-FFF2-40B4-BE49-F238E27FC236}">
                <a16:creationId xmlns:a16="http://schemas.microsoft.com/office/drawing/2014/main" id="{39606E98-1C0A-4A7F-97A5-1BC735EEC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Presentation5">
            <a:extLst>
              <a:ext uri="{FF2B5EF4-FFF2-40B4-BE49-F238E27FC236}">
                <a16:creationId xmlns:a16="http://schemas.microsoft.com/office/drawing/2014/main" id="{54BA7339-B940-464A-B767-CEE3460E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Presentation6">
            <a:extLst>
              <a:ext uri="{FF2B5EF4-FFF2-40B4-BE49-F238E27FC236}">
                <a16:creationId xmlns:a16="http://schemas.microsoft.com/office/drawing/2014/main" id="{67297D29-5318-4273-86EC-0205CDC23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Presentation7">
            <a:extLst>
              <a:ext uri="{FF2B5EF4-FFF2-40B4-BE49-F238E27FC236}">
                <a16:creationId xmlns:a16="http://schemas.microsoft.com/office/drawing/2014/main" id="{2570CA8D-B2A8-4875-81A2-330CA5578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Presentation11">
            <a:extLst>
              <a:ext uri="{FF2B5EF4-FFF2-40B4-BE49-F238E27FC236}">
                <a16:creationId xmlns:a16="http://schemas.microsoft.com/office/drawing/2014/main" id="{42C1762C-5A67-44FB-B162-B2199BA38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Presentation14">
            <a:extLst>
              <a:ext uri="{FF2B5EF4-FFF2-40B4-BE49-F238E27FC236}">
                <a16:creationId xmlns:a16="http://schemas.microsoft.com/office/drawing/2014/main" id="{6589F7C8-82C0-41FC-9A5C-5CA48B59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97" y="0"/>
            <a:ext cx="770979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Анастасия</cp:lastModifiedBy>
  <cp:revision>1</cp:revision>
  <dcterms:created xsi:type="dcterms:W3CDTF">2023-05-25T15:31:30Z</dcterms:created>
  <dcterms:modified xsi:type="dcterms:W3CDTF">2023-05-25T16:08:59Z</dcterms:modified>
</cp:coreProperties>
</file>